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763" r:id="rId2"/>
  </p:sldMasterIdLst>
  <p:notesMasterIdLst>
    <p:notesMasterId r:id="rId5"/>
  </p:notesMasterIdLst>
  <p:sldIdLst>
    <p:sldId id="257" r:id="rId3"/>
    <p:sldId id="258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4E77C7-4E82-4BCA-B8E4-BF687327248E}" type="doc">
      <dgm:prSet loTypeId="urn:microsoft.com/office/officeart/2005/8/layout/chevron2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nl-BE"/>
        </a:p>
      </dgm:t>
    </dgm:pt>
    <dgm:pt modelId="{DAC7210B-60BF-41F3-9F5A-070FF2D39BB1}">
      <dgm:prSet phldrT="[Tekst]"/>
      <dgm:spPr/>
      <dgm:t>
        <a:bodyPr/>
        <a:lstStyle/>
        <a:p>
          <a:pPr rtl="0"/>
          <a:r>
            <a:rPr lang="nl-BE">
              <a:latin typeface="Calibri Light" panose="020F0302020204030204"/>
            </a:rPr>
            <a:t>25/3 </a:t>
          </a:r>
          <a:r>
            <a:rPr lang="nl-BE"/>
            <a:t>– </a:t>
          </a:r>
          <a:r>
            <a:rPr lang="nl-BE">
              <a:latin typeface="Calibri Light" panose="020F0302020204030204"/>
            </a:rPr>
            <a:t>19/4</a:t>
          </a:r>
          <a:endParaRPr lang="nl-BE"/>
        </a:p>
      </dgm:t>
    </dgm:pt>
    <dgm:pt modelId="{80290826-E408-418F-ADFB-93733BF994ED}" type="parTrans" cxnId="{4D02A3FE-349E-419E-916C-A4759ECC548D}">
      <dgm:prSet/>
      <dgm:spPr/>
      <dgm:t>
        <a:bodyPr/>
        <a:lstStyle/>
        <a:p>
          <a:endParaRPr lang="nl-BE"/>
        </a:p>
      </dgm:t>
    </dgm:pt>
    <dgm:pt modelId="{2018FEBD-B44B-41D6-8CF7-878652FEB1F7}" type="sibTrans" cxnId="{4D02A3FE-349E-419E-916C-A4759ECC548D}">
      <dgm:prSet/>
      <dgm:spPr/>
      <dgm:t>
        <a:bodyPr/>
        <a:lstStyle/>
        <a:p>
          <a:endParaRPr lang="nl-BE"/>
        </a:p>
      </dgm:t>
    </dgm:pt>
    <dgm:pt modelId="{10D04192-E910-462B-AB23-4764DE896CC1}">
      <dgm:prSet phldrT="[Tekst]"/>
      <dgm:spPr/>
      <dgm:t>
        <a:bodyPr/>
        <a:lstStyle/>
        <a:p>
          <a:pPr rtl="0"/>
          <a:r>
            <a:rPr lang="nl-BE" dirty="0"/>
            <a:t>Aanmeldingsperiode</a:t>
          </a:r>
        </a:p>
      </dgm:t>
    </dgm:pt>
    <dgm:pt modelId="{0A7244D2-E1B7-4DD5-817F-BA27CFE2E016}" type="parTrans" cxnId="{C4E06787-ACA7-43FB-96BD-3351F18900A2}">
      <dgm:prSet/>
      <dgm:spPr/>
      <dgm:t>
        <a:bodyPr/>
        <a:lstStyle/>
        <a:p>
          <a:endParaRPr lang="nl-BE"/>
        </a:p>
      </dgm:t>
    </dgm:pt>
    <dgm:pt modelId="{EF821507-6506-4DB5-A19E-3A893873EF36}" type="sibTrans" cxnId="{C4E06787-ACA7-43FB-96BD-3351F18900A2}">
      <dgm:prSet/>
      <dgm:spPr/>
      <dgm:t>
        <a:bodyPr/>
        <a:lstStyle/>
        <a:p>
          <a:endParaRPr lang="nl-BE"/>
        </a:p>
      </dgm:t>
    </dgm:pt>
    <dgm:pt modelId="{1451A761-20D6-4A35-AEB2-E6F808BBA712}">
      <dgm:prSet phldrT="[Tekst]"/>
      <dgm:spPr/>
      <dgm:t>
        <a:bodyPr/>
        <a:lstStyle/>
        <a:p>
          <a:r>
            <a:rPr lang="nl-BE">
              <a:latin typeface="Calibri Light" panose="020F0302020204030204"/>
            </a:rPr>
            <a:t>13/5</a:t>
          </a:r>
          <a:endParaRPr lang="nl-BE"/>
        </a:p>
      </dgm:t>
    </dgm:pt>
    <dgm:pt modelId="{978D5C86-106E-4D52-A95A-C3E5BB4863C5}" type="parTrans" cxnId="{DE61AE8B-1E7D-46FC-90E3-5056BC5B3A41}">
      <dgm:prSet/>
      <dgm:spPr/>
      <dgm:t>
        <a:bodyPr/>
        <a:lstStyle/>
        <a:p>
          <a:endParaRPr lang="nl-BE"/>
        </a:p>
      </dgm:t>
    </dgm:pt>
    <dgm:pt modelId="{DD0FCF98-C642-4287-ADA5-CCDA04B895DA}" type="sibTrans" cxnId="{DE61AE8B-1E7D-46FC-90E3-5056BC5B3A41}">
      <dgm:prSet/>
      <dgm:spPr/>
      <dgm:t>
        <a:bodyPr/>
        <a:lstStyle/>
        <a:p>
          <a:endParaRPr lang="nl-BE"/>
        </a:p>
      </dgm:t>
    </dgm:pt>
    <dgm:pt modelId="{B723A596-8EBD-445C-881E-34C0B96F1E19}">
      <dgm:prSet phldrT="[Tekst]"/>
      <dgm:spPr/>
      <dgm:t>
        <a:bodyPr/>
        <a:lstStyle/>
        <a:p>
          <a:r>
            <a:rPr lang="nl-BE"/>
            <a:t>Uiterste datum resultaten aanmelding bekend maken</a:t>
          </a:r>
        </a:p>
      </dgm:t>
    </dgm:pt>
    <dgm:pt modelId="{A39A38ED-713E-41D6-9A04-51034E729DA6}" type="parTrans" cxnId="{43ED888D-A52F-456E-83F8-B823AC5EC504}">
      <dgm:prSet/>
      <dgm:spPr/>
      <dgm:t>
        <a:bodyPr/>
        <a:lstStyle/>
        <a:p>
          <a:endParaRPr lang="nl-BE"/>
        </a:p>
      </dgm:t>
    </dgm:pt>
    <dgm:pt modelId="{622DBB07-C08F-4CF1-B0A6-AF890DBDC461}" type="sibTrans" cxnId="{43ED888D-A52F-456E-83F8-B823AC5EC504}">
      <dgm:prSet/>
      <dgm:spPr/>
      <dgm:t>
        <a:bodyPr/>
        <a:lstStyle/>
        <a:p>
          <a:endParaRPr lang="nl-BE"/>
        </a:p>
      </dgm:t>
    </dgm:pt>
    <dgm:pt modelId="{9344C3F8-A14A-405A-88E5-64E939BE93A7}">
      <dgm:prSet phldrT="[Tekst]"/>
      <dgm:spPr/>
      <dgm:t>
        <a:bodyPr/>
        <a:lstStyle/>
        <a:p>
          <a:r>
            <a:rPr lang="nl-BE">
              <a:latin typeface="Calibri Light" panose="020F0302020204030204"/>
            </a:rPr>
            <a:t>14/05</a:t>
          </a:r>
          <a:r>
            <a:rPr lang="nl-BE"/>
            <a:t> – </a:t>
          </a:r>
          <a:r>
            <a:rPr lang="nl-BE">
              <a:latin typeface="Calibri Light" panose="020F0302020204030204"/>
            </a:rPr>
            <a:t>10/06</a:t>
          </a:r>
          <a:endParaRPr lang="nl-BE"/>
        </a:p>
      </dgm:t>
    </dgm:pt>
    <dgm:pt modelId="{CA3B7C8A-0CFE-4249-AD11-51AEE6BE8F9D}" type="parTrans" cxnId="{1E81D031-4264-43E6-BB59-0FB0E57FD6B7}">
      <dgm:prSet/>
      <dgm:spPr/>
      <dgm:t>
        <a:bodyPr/>
        <a:lstStyle/>
        <a:p>
          <a:endParaRPr lang="nl-BE"/>
        </a:p>
      </dgm:t>
    </dgm:pt>
    <dgm:pt modelId="{FF23EFA7-ED3B-4A42-959D-45EFB5126831}" type="sibTrans" cxnId="{1E81D031-4264-43E6-BB59-0FB0E57FD6B7}">
      <dgm:prSet/>
      <dgm:spPr/>
      <dgm:t>
        <a:bodyPr/>
        <a:lstStyle/>
        <a:p>
          <a:endParaRPr lang="nl-BE"/>
        </a:p>
      </dgm:t>
    </dgm:pt>
    <dgm:pt modelId="{EDFBF555-7162-42D2-9753-0BA2AC3871F6}">
      <dgm:prSet phldrT="[Tekst]"/>
      <dgm:spPr/>
      <dgm:t>
        <a:bodyPr/>
        <a:lstStyle/>
        <a:p>
          <a:r>
            <a:rPr lang="nl-BE"/>
            <a:t>Inschrijven aangemelde leerlingen</a:t>
          </a:r>
        </a:p>
      </dgm:t>
    </dgm:pt>
    <dgm:pt modelId="{65F07E61-8DBA-464E-8AD9-D11C35CA3079}" type="parTrans" cxnId="{184298D9-CB73-46BE-B00C-056E97664415}">
      <dgm:prSet/>
      <dgm:spPr/>
      <dgm:t>
        <a:bodyPr/>
        <a:lstStyle/>
        <a:p>
          <a:endParaRPr lang="nl-BE"/>
        </a:p>
      </dgm:t>
    </dgm:pt>
    <dgm:pt modelId="{B6F72546-CB77-49B8-BB29-113309654FB9}" type="sibTrans" cxnId="{184298D9-CB73-46BE-B00C-056E97664415}">
      <dgm:prSet/>
      <dgm:spPr/>
      <dgm:t>
        <a:bodyPr/>
        <a:lstStyle/>
        <a:p>
          <a:endParaRPr lang="nl-BE"/>
        </a:p>
      </dgm:t>
    </dgm:pt>
    <dgm:pt modelId="{74AA2927-B6B3-45A0-B9D4-B7ADC255DA72}">
      <dgm:prSet/>
      <dgm:spPr/>
      <dgm:t>
        <a:bodyPr/>
        <a:lstStyle/>
        <a:p>
          <a:r>
            <a:rPr lang="nl-BE">
              <a:latin typeface="Calibri Light" panose="020F0302020204030204"/>
            </a:rPr>
            <a:t>14/05</a:t>
          </a:r>
          <a:endParaRPr lang="nl-BE"/>
        </a:p>
      </dgm:t>
    </dgm:pt>
    <dgm:pt modelId="{344DA591-4021-4D90-8952-83169855876F}" type="parTrans" cxnId="{C12496E2-F701-485D-AC7E-4CBF461975FA}">
      <dgm:prSet/>
      <dgm:spPr/>
      <dgm:t>
        <a:bodyPr/>
        <a:lstStyle/>
        <a:p>
          <a:endParaRPr lang="nl-BE"/>
        </a:p>
      </dgm:t>
    </dgm:pt>
    <dgm:pt modelId="{5BCCFEE4-5DF2-4558-ABC5-499758D5622B}" type="sibTrans" cxnId="{C12496E2-F701-485D-AC7E-4CBF461975FA}">
      <dgm:prSet/>
      <dgm:spPr/>
      <dgm:t>
        <a:bodyPr/>
        <a:lstStyle/>
        <a:p>
          <a:endParaRPr lang="nl-BE"/>
        </a:p>
      </dgm:t>
    </dgm:pt>
    <dgm:pt modelId="{9E997BAA-ED88-44D9-B6B5-A202B1196863}">
      <dgm:prSet/>
      <dgm:spPr/>
      <dgm:t>
        <a:bodyPr/>
        <a:lstStyle/>
        <a:p>
          <a:r>
            <a:rPr lang="nl-BE"/>
            <a:t>Start vrije inschrijvingsperiode voor de eventueel resterende vrije plaatsen (chronologie)</a:t>
          </a:r>
        </a:p>
      </dgm:t>
    </dgm:pt>
    <dgm:pt modelId="{B8D5401F-62B0-44D9-8629-F61A3A6AC05F}" type="parTrans" cxnId="{439B4A1A-25F6-4CD3-8C2F-8CB15C56317F}">
      <dgm:prSet/>
      <dgm:spPr/>
      <dgm:t>
        <a:bodyPr/>
        <a:lstStyle/>
        <a:p>
          <a:endParaRPr lang="nl-BE"/>
        </a:p>
      </dgm:t>
    </dgm:pt>
    <dgm:pt modelId="{DBFD7C13-73A6-4C74-BCC3-0F4BD89E8C1D}" type="sibTrans" cxnId="{439B4A1A-25F6-4CD3-8C2F-8CB15C56317F}">
      <dgm:prSet/>
      <dgm:spPr/>
      <dgm:t>
        <a:bodyPr/>
        <a:lstStyle/>
        <a:p>
          <a:endParaRPr lang="nl-BE"/>
        </a:p>
      </dgm:t>
    </dgm:pt>
    <dgm:pt modelId="{0BB3A64C-63F2-4A61-B548-123CC706A97F}" type="pres">
      <dgm:prSet presAssocID="{AC4E77C7-4E82-4BCA-B8E4-BF687327248E}" presName="linearFlow" presStyleCnt="0">
        <dgm:presLayoutVars>
          <dgm:dir/>
          <dgm:animLvl val="lvl"/>
          <dgm:resizeHandles val="exact"/>
        </dgm:presLayoutVars>
      </dgm:prSet>
      <dgm:spPr/>
    </dgm:pt>
    <dgm:pt modelId="{94E6D4A1-222E-41A1-B0EC-399460F73188}" type="pres">
      <dgm:prSet presAssocID="{DAC7210B-60BF-41F3-9F5A-070FF2D39BB1}" presName="composite" presStyleCnt="0"/>
      <dgm:spPr/>
    </dgm:pt>
    <dgm:pt modelId="{C76960A6-A340-4E75-BA10-D9B8FD5094D2}" type="pres">
      <dgm:prSet presAssocID="{DAC7210B-60BF-41F3-9F5A-070FF2D39BB1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70F93FAF-5CDA-484B-B494-6312F4D8E481}" type="pres">
      <dgm:prSet presAssocID="{DAC7210B-60BF-41F3-9F5A-070FF2D39BB1}" presName="descendantText" presStyleLbl="alignAcc1" presStyleIdx="0" presStyleCnt="4">
        <dgm:presLayoutVars>
          <dgm:bulletEnabled val="1"/>
        </dgm:presLayoutVars>
      </dgm:prSet>
      <dgm:spPr/>
    </dgm:pt>
    <dgm:pt modelId="{E827F19A-9E9E-431A-A0BF-F5AC88F2CBF9}" type="pres">
      <dgm:prSet presAssocID="{2018FEBD-B44B-41D6-8CF7-878652FEB1F7}" presName="sp" presStyleCnt="0"/>
      <dgm:spPr/>
    </dgm:pt>
    <dgm:pt modelId="{FFC76C6B-7DEC-4261-BE1A-51676065FC54}" type="pres">
      <dgm:prSet presAssocID="{1451A761-20D6-4A35-AEB2-E6F808BBA712}" presName="composite" presStyleCnt="0"/>
      <dgm:spPr/>
    </dgm:pt>
    <dgm:pt modelId="{B130D0C5-4BEE-4939-9DF6-D6DB9BCC7947}" type="pres">
      <dgm:prSet presAssocID="{1451A761-20D6-4A35-AEB2-E6F808BBA712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A40F21F7-4408-4FCB-AA1E-08DD3E4A9E5F}" type="pres">
      <dgm:prSet presAssocID="{1451A761-20D6-4A35-AEB2-E6F808BBA712}" presName="descendantText" presStyleLbl="alignAcc1" presStyleIdx="1" presStyleCnt="4">
        <dgm:presLayoutVars>
          <dgm:bulletEnabled val="1"/>
        </dgm:presLayoutVars>
      </dgm:prSet>
      <dgm:spPr/>
    </dgm:pt>
    <dgm:pt modelId="{9BDBDAE5-1AB6-4632-8686-E29B8E9A47BF}" type="pres">
      <dgm:prSet presAssocID="{DD0FCF98-C642-4287-ADA5-CCDA04B895DA}" presName="sp" presStyleCnt="0"/>
      <dgm:spPr/>
    </dgm:pt>
    <dgm:pt modelId="{0E68B4F9-CBBA-4EF8-AD30-6FF61C13DD3C}" type="pres">
      <dgm:prSet presAssocID="{9344C3F8-A14A-405A-88E5-64E939BE93A7}" presName="composite" presStyleCnt="0"/>
      <dgm:spPr/>
    </dgm:pt>
    <dgm:pt modelId="{6FE01448-8F25-42D8-BA00-A009EABBC81C}" type="pres">
      <dgm:prSet presAssocID="{9344C3F8-A14A-405A-88E5-64E939BE93A7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0E849C7-05FE-489E-9FD5-2DB5CBF0094F}" type="pres">
      <dgm:prSet presAssocID="{9344C3F8-A14A-405A-88E5-64E939BE93A7}" presName="descendantText" presStyleLbl="alignAcc1" presStyleIdx="2" presStyleCnt="4">
        <dgm:presLayoutVars>
          <dgm:bulletEnabled val="1"/>
        </dgm:presLayoutVars>
      </dgm:prSet>
      <dgm:spPr/>
    </dgm:pt>
    <dgm:pt modelId="{9ED07E95-43B4-49EF-9D01-F9B76A37FCD1}" type="pres">
      <dgm:prSet presAssocID="{FF23EFA7-ED3B-4A42-959D-45EFB5126831}" presName="sp" presStyleCnt="0"/>
      <dgm:spPr/>
    </dgm:pt>
    <dgm:pt modelId="{2550DACB-52CE-497D-8462-43441FA66594}" type="pres">
      <dgm:prSet presAssocID="{74AA2927-B6B3-45A0-B9D4-B7ADC255DA72}" presName="composite" presStyleCnt="0"/>
      <dgm:spPr/>
    </dgm:pt>
    <dgm:pt modelId="{26379929-F303-45A5-8165-DC16B4DFB78B}" type="pres">
      <dgm:prSet presAssocID="{74AA2927-B6B3-45A0-B9D4-B7ADC255DA72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AD581331-CCDD-465A-A335-674A5C4654E4}" type="pres">
      <dgm:prSet presAssocID="{74AA2927-B6B3-45A0-B9D4-B7ADC255DA72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529C0B17-5D12-43AD-835A-8A7E531617D1}" type="presOf" srcId="{9344C3F8-A14A-405A-88E5-64E939BE93A7}" destId="{6FE01448-8F25-42D8-BA00-A009EABBC81C}" srcOrd="0" destOrd="0" presId="urn:microsoft.com/office/officeart/2005/8/layout/chevron2"/>
    <dgm:cxn modelId="{439B4A1A-25F6-4CD3-8C2F-8CB15C56317F}" srcId="{74AA2927-B6B3-45A0-B9D4-B7ADC255DA72}" destId="{9E997BAA-ED88-44D9-B6B5-A202B1196863}" srcOrd="0" destOrd="0" parTransId="{B8D5401F-62B0-44D9-8629-F61A3A6AC05F}" sibTransId="{DBFD7C13-73A6-4C74-BCC3-0F4BD89E8C1D}"/>
    <dgm:cxn modelId="{CA68A428-332E-4346-AC28-BED688E4EE2E}" type="presOf" srcId="{B723A596-8EBD-445C-881E-34C0B96F1E19}" destId="{A40F21F7-4408-4FCB-AA1E-08DD3E4A9E5F}" srcOrd="0" destOrd="0" presId="urn:microsoft.com/office/officeart/2005/8/layout/chevron2"/>
    <dgm:cxn modelId="{1E81D031-4264-43E6-BB59-0FB0E57FD6B7}" srcId="{AC4E77C7-4E82-4BCA-B8E4-BF687327248E}" destId="{9344C3F8-A14A-405A-88E5-64E939BE93A7}" srcOrd="2" destOrd="0" parTransId="{CA3B7C8A-0CFE-4249-AD11-51AEE6BE8F9D}" sibTransId="{FF23EFA7-ED3B-4A42-959D-45EFB5126831}"/>
    <dgm:cxn modelId="{C0223C5B-CC44-454E-8ECF-7EFF315CAE16}" type="presOf" srcId="{1451A761-20D6-4A35-AEB2-E6F808BBA712}" destId="{B130D0C5-4BEE-4939-9DF6-D6DB9BCC7947}" srcOrd="0" destOrd="0" presId="urn:microsoft.com/office/officeart/2005/8/layout/chevron2"/>
    <dgm:cxn modelId="{FEAB7266-1102-433A-884C-5B85774CB1B9}" type="presOf" srcId="{DAC7210B-60BF-41F3-9F5A-070FF2D39BB1}" destId="{C76960A6-A340-4E75-BA10-D9B8FD5094D2}" srcOrd="0" destOrd="0" presId="urn:microsoft.com/office/officeart/2005/8/layout/chevron2"/>
    <dgm:cxn modelId="{464E754D-AB2B-4A0F-AE64-2C487CD2D476}" type="presOf" srcId="{74AA2927-B6B3-45A0-B9D4-B7ADC255DA72}" destId="{26379929-F303-45A5-8165-DC16B4DFB78B}" srcOrd="0" destOrd="0" presId="urn:microsoft.com/office/officeart/2005/8/layout/chevron2"/>
    <dgm:cxn modelId="{B13E6A80-B016-40FB-BAD0-6CD2EB3BD06E}" type="presOf" srcId="{EDFBF555-7162-42D2-9753-0BA2AC3871F6}" destId="{60E849C7-05FE-489E-9FD5-2DB5CBF0094F}" srcOrd="0" destOrd="0" presId="urn:microsoft.com/office/officeart/2005/8/layout/chevron2"/>
    <dgm:cxn modelId="{C4E06787-ACA7-43FB-96BD-3351F18900A2}" srcId="{DAC7210B-60BF-41F3-9F5A-070FF2D39BB1}" destId="{10D04192-E910-462B-AB23-4764DE896CC1}" srcOrd="0" destOrd="0" parTransId="{0A7244D2-E1B7-4DD5-817F-BA27CFE2E016}" sibTransId="{EF821507-6506-4DB5-A19E-3A893873EF36}"/>
    <dgm:cxn modelId="{DE61AE8B-1E7D-46FC-90E3-5056BC5B3A41}" srcId="{AC4E77C7-4E82-4BCA-B8E4-BF687327248E}" destId="{1451A761-20D6-4A35-AEB2-E6F808BBA712}" srcOrd="1" destOrd="0" parTransId="{978D5C86-106E-4D52-A95A-C3E5BB4863C5}" sibTransId="{DD0FCF98-C642-4287-ADA5-CCDA04B895DA}"/>
    <dgm:cxn modelId="{43ED888D-A52F-456E-83F8-B823AC5EC504}" srcId="{1451A761-20D6-4A35-AEB2-E6F808BBA712}" destId="{B723A596-8EBD-445C-881E-34C0B96F1E19}" srcOrd="0" destOrd="0" parTransId="{A39A38ED-713E-41D6-9A04-51034E729DA6}" sibTransId="{622DBB07-C08F-4CF1-B0A6-AF890DBDC461}"/>
    <dgm:cxn modelId="{B39C2BB1-FFC2-46E8-B864-61681EE5DD41}" type="presOf" srcId="{9E997BAA-ED88-44D9-B6B5-A202B1196863}" destId="{AD581331-CCDD-465A-A335-674A5C4654E4}" srcOrd="0" destOrd="0" presId="urn:microsoft.com/office/officeart/2005/8/layout/chevron2"/>
    <dgm:cxn modelId="{CB777EB6-612D-4C7C-80CD-BB4BC76175DA}" type="presOf" srcId="{AC4E77C7-4E82-4BCA-B8E4-BF687327248E}" destId="{0BB3A64C-63F2-4A61-B548-123CC706A97F}" srcOrd="0" destOrd="0" presId="urn:microsoft.com/office/officeart/2005/8/layout/chevron2"/>
    <dgm:cxn modelId="{184298D9-CB73-46BE-B00C-056E97664415}" srcId="{9344C3F8-A14A-405A-88E5-64E939BE93A7}" destId="{EDFBF555-7162-42D2-9753-0BA2AC3871F6}" srcOrd="0" destOrd="0" parTransId="{65F07E61-8DBA-464E-8AD9-D11C35CA3079}" sibTransId="{B6F72546-CB77-49B8-BB29-113309654FB9}"/>
    <dgm:cxn modelId="{C12496E2-F701-485D-AC7E-4CBF461975FA}" srcId="{AC4E77C7-4E82-4BCA-B8E4-BF687327248E}" destId="{74AA2927-B6B3-45A0-B9D4-B7ADC255DA72}" srcOrd="3" destOrd="0" parTransId="{344DA591-4021-4D90-8952-83169855876F}" sibTransId="{5BCCFEE4-5DF2-4558-ABC5-499758D5622B}"/>
    <dgm:cxn modelId="{EEDCE1ED-8D87-4814-9E34-188B8B1CC6F4}" type="presOf" srcId="{10D04192-E910-462B-AB23-4764DE896CC1}" destId="{70F93FAF-5CDA-484B-B494-6312F4D8E481}" srcOrd="0" destOrd="0" presId="urn:microsoft.com/office/officeart/2005/8/layout/chevron2"/>
    <dgm:cxn modelId="{4D02A3FE-349E-419E-916C-A4759ECC548D}" srcId="{AC4E77C7-4E82-4BCA-B8E4-BF687327248E}" destId="{DAC7210B-60BF-41F3-9F5A-070FF2D39BB1}" srcOrd="0" destOrd="0" parTransId="{80290826-E408-418F-ADFB-93733BF994ED}" sibTransId="{2018FEBD-B44B-41D6-8CF7-878652FEB1F7}"/>
    <dgm:cxn modelId="{A74BD446-2036-4E99-9068-CDD10D159B34}" type="presParOf" srcId="{0BB3A64C-63F2-4A61-B548-123CC706A97F}" destId="{94E6D4A1-222E-41A1-B0EC-399460F73188}" srcOrd="0" destOrd="0" presId="urn:microsoft.com/office/officeart/2005/8/layout/chevron2"/>
    <dgm:cxn modelId="{E8683793-39B5-45B8-B6B5-481C56045DAD}" type="presParOf" srcId="{94E6D4A1-222E-41A1-B0EC-399460F73188}" destId="{C76960A6-A340-4E75-BA10-D9B8FD5094D2}" srcOrd="0" destOrd="0" presId="urn:microsoft.com/office/officeart/2005/8/layout/chevron2"/>
    <dgm:cxn modelId="{C93A2A05-8F51-453C-AC24-E62D9D27ABFF}" type="presParOf" srcId="{94E6D4A1-222E-41A1-B0EC-399460F73188}" destId="{70F93FAF-5CDA-484B-B494-6312F4D8E481}" srcOrd="1" destOrd="0" presId="urn:microsoft.com/office/officeart/2005/8/layout/chevron2"/>
    <dgm:cxn modelId="{1540054D-4F14-4226-8387-B8F3EE3FACDE}" type="presParOf" srcId="{0BB3A64C-63F2-4A61-B548-123CC706A97F}" destId="{E827F19A-9E9E-431A-A0BF-F5AC88F2CBF9}" srcOrd="1" destOrd="0" presId="urn:microsoft.com/office/officeart/2005/8/layout/chevron2"/>
    <dgm:cxn modelId="{BC16F09C-9416-42C6-9E1D-7D3753B16781}" type="presParOf" srcId="{0BB3A64C-63F2-4A61-B548-123CC706A97F}" destId="{FFC76C6B-7DEC-4261-BE1A-51676065FC54}" srcOrd="2" destOrd="0" presId="urn:microsoft.com/office/officeart/2005/8/layout/chevron2"/>
    <dgm:cxn modelId="{F88E43BC-1CFF-43CD-8CDD-71AC41E568F0}" type="presParOf" srcId="{FFC76C6B-7DEC-4261-BE1A-51676065FC54}" destId="{B130D0C5-4BEE-4939-9DF6-D6DB9BCC7947}" srcOrd="0" destOrd="0" presId="urn:microsoft.com/office/officeart/2005/8/layout/chevron2"/>
    <dgm:cxn modelId="{0C2352D9-DC90-4E3F-B2C0-7E9D0AB586A8}" type="presParOf" srcId="{FFC76C6B-7DEC-4261-BE1A-51676065FC54}" destId="{A40F21F7-4408-4FCB-AA1E-08DD3E4A9E5F}" srcOrd="1" destOrd="0" presId="urn:microsoft.com/office/officeart/2005/8/layout/chevron2"/>
    <dgm:cxn modelId="{A0FE8F05-4EEE-4AA5-BEDC-687C282BBCDD}" type="presParOf" srcId="{0BB3A64C-63F2-4A61-B548-123CC706A97F}" destId="{9BDBDAE5-1AB6-4632-8686-E29B8E9A47BF}" srcOrd="3" destOrd="0" presId="urn:microsoft.com/office/officeart/2005/8/layout/chevron2"/>
    <dgm:cxn modelId="{32239A3F-484A-440F-A18A-710B495327E5}" type="presParOf" srcId="{0BB3A64C-63F2-4A61-B548-123CC706A97F}" destId="{0E68B4F9-CBBA-4EF8-AD30-6FF61C13DD3C}" srcOrd="4" destOrd="0" presId="urn:microsoft.com/office/officeart/2005/8/layout/chevron2"/>
    <dgm:cxn modelId="{79C27BD8-2238-41F1-8F6C-2E21B86C7111}" type="presParOf" srcId="{0E68B4F9-CBBA-4EF8-AD30-6FF61C13DD3C}" destId="{6FE01448-8F25-42D8-BA00-A009EABBC81C}" srcOrd="0" destOrd="0" presId="urn:microsoft.com/office/officeart/2005/8/layout/chevron2"/>
    <dgm:cxn modelId="{2D581C9B-88E0-47B1-87AF-8CD1850CA84A}" type="presParOf" srcId="{0E68B4F9-CBBA-4EF8-AD30-6FF61C13DD3C}" destId="{60E849C7-05FE-489E-9FD5-2DB5CBF0094F}" srcOrd="1" destOrd="0" presId="urn:microsoft.com/office/officeart/2005/8/layout/chevron2"/>
    <dgm:cxn modelId="{416F65E4-8FE8-4878-BDF3-55E0CE9A6501}" type="presParOf" srcId="{0BB3A64C-63F2-4A61-B548-123CC706A97F}" destId="{9ED07E95-43B4-49EF-9D01-F9B76A37FCD1}" srcOrd="5" destOrd="0" presId="urn:microsoft.com/office/officeart/2005/8/layout/chevron2"/>
    <dgm:cxn modelId="{74461E8D-C59C-44C1-96C2-25B0AC732826}" type="presParOf" srcId="{0BB3A64C-63F2-4A61-B548-123CC706A97F}" destId="{2550DACB-52CE-497D-8462-43441FA66594}" srcOrd="6" destOrd="0" presId="urn:microsoft.com/office/officeart/2005/8/layout/chevron2"/>
    <dgm:cxn modelId="{E24134CB-2A86-4D87-A411-F4DA786712B1}" type="presParOf" srcId="{2550DACB-52CE-497D-8462-43441FA66594}" destId="{26379929-F303-45A5-8165-DC16B4DFB78B}" srcOrd="0" destOrd="0" presId="urn:microsoft.com/office/officeart/2005/8/layout/chevron2"/>
    <dgm:cxn modelId="{5CB88BE0-E356-45DA-B12D-734A0157CD18}" type="presParOf" srcId="{2550DACB-52CE-497D-8462-43441FA66594}" destId="{AD581331-CCDD-465A-A335-674A5C4654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960A6-A340-4E75-BA10-D9B8FD5094D2}">
      <dsp:nvSpPr>
        <dsp:cNvPr id="0" name=""/>
        <dsp:cNvSpPr/>
      </dsp:nvSpPr>
      <dsp:spPr>
        <a:xfrm rot="5400000">
          <a:off x="-154369" y="157253"/>
          <a:ext cx="1029132" cy="720392"/>
        </a:xfrm>
        <a:prstGeom prst="chevr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000" kern="1200">
              <a:latin typeface="Calibri Light" panose="020F0302020204030204"/>
            </a:rPr>
            <a:t>25/3 </a:t>
          </a:r>
          <a:r>
            <a:rPr lang="nl-BE" sz="1000" kern="1200"/>
            <a:t>– </a:t>
          </a:r>
          <a:r>
            <a:rPr lang="nl-BE" sz="1000" kern="1200">
              <a:latin typeface="Calibri Light" panose="020F0302020204030204"/>
            </a:rPr>
            <a:t>19/4</a:t>
          </a:r>
          <a:endParaRPr lang="nl-BE" sz="1000" kern="1200"/>
        </a:p>
      </dsp:txBody>
      <dsp:txXfrm rot="-5400000">
        <a:off x="1" y="363079"/>
        <a:ext cx="720392" cy="308740"/>
      </dsp:txXfrm>
    </dsp:sp>
    <dsp:sp modelId="{70F93FAF-5CDA-484B-B494-6312F4D8E481}">
      <dsp:nvSpPr>
        <dsp:cNvPr id="0" name=""/>
        <dsp:cNvSpPr/>
      </dsp:nvSpPr>
      <dsp:spPr>
        <a:xfrm rot="5400000">
          <a:off x="3734128" y="-3010851"/>
          <a:ext cx="668936" cy="66964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000" kern="1200" dirty="0"/>
            <a:t>Aanmeldingsperiode</a:t>
          </a:r>
        </a:p>
      </dsp:txBody>
      <dsp:txXfrm rot="-5400000">
        <a:off x="720393" y="35539"/>
        <a:ext cx="6663752" cy="603626"/>
      </dsp:txXfrm>
    </dsp:sp>
    <dsp:sp modelId="{B130D0C5-4BEE-4939-9DF6-D6DB9BCC7947}">
      <dsp:nvSpPr>
        <dsp:cNvPr id="0" name=""/>
        <dsp:cNvSpPr/>
      </dsp:nvSpPr>
      <dsp:spPr>
        <a:xfrm rot="5400000">
          <a:off x="-154369" y="1036249"/>
          <a:ext cx="1029132" cy="720392"/>
        </a:xfrm>
        <a:prstGeom prst="chevron">
          <a:avLst/>
        </a:prstGeom>
        <a:solidFill>
          <a:schemeClr val="accent2">
            <a:shade val="80000"/>
            <a:hueOff val="-160472"/>
            <a:satOff val="3389"/>
            <a:lumOff val="9027"/>
            <a:alphaOff val="0"/>
          </a:schemeClr>
        </a:solidFill>
        <a:ln w="12700" cap="flat" cmpd="sng" algn="ctr">
          <a:solidFill>
            <a:schemeClr val="accent2">
              <a:shade val="80000"/>
              <a:hueOff val="-160472"/>
              <a:satOff val="3389"/>
              <a:lumOff val="90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000" kern="1200">
              <a:latin typeface="Calibri Light" panose="020F0302020204030204"/>
            </a:rPr>
            <a:t>13/5</a:t>
          </a:r>
          <a:endParaRPr lang="nl-BE" sz="1000" kern="1200"/>
        </a:p>
      </dsp:txBody>
      <dsp:txXfrm rot="-5400000">
        <a:off x="1" y="1242075"/>
        <a:ext cx="720392" cy="308740"/>
      </dsp:txXfrm>
    </dsp:sp>
    <dsp:sp modelId="{A40F21F7-4408-4FCB-AA1E-08DD3E4A9E5F}">
      <dsp:nvSpPr>
        <dsp:cNvPr id="0" name=""/>
        <dsp:cNvSpPr/>
      </dsp:nvSpPr>
      <dsp:spPr>
        <a:xfrm rot="5400000">
          <a:off x="3734128" y="-2131855"/>
          <a:ext cx="668936" cy="66964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160472"/>
              <a:satOff val="3389"/>
              <a:lumOff val="90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000" kern="1200"/>
            <a:t>Uiterste datum resultaten aanmelding bekend maken</a:t>
          </a:r>
        </a:p>
      </dsp:txBody>
      <dsp:txXfrm rot="-5400000">
        <a:off x="720393" y="914535"/>
        <a:ext cx="6663752" cy="603626"/>
      </dsp:txXfrm>
    </dsp:sp>
    <dsp:sp modelId="{6FE01448-8F25-42D8-BA00-A009EABBC81C}">
      <dsp:nvSpPr>
        <dsp:cNvPr id="0" name=""/>
        <dsp:cNvSpPr/>
      </dsp:nvSpPr>
      <dsp:spPr>
        <a:xfrm rot="5400000">
          <a:off x="-154369" y="1915245"/>
          <a:ext cx="1029132" cy="720392"/>
        </a:xfrm>
        <a:prstGeom prst="chevron">
          <a:avLst/>
        </a:prstGeom>
        <a:solidFill>
          <a:schemeClr val="accent2">
            <a:shade val="80000"/>
            <a:hueOff val="-320943"/>
            <a:satOff val="6777"/>
            <a:lumOff val="18054"/>
            <a:alphaOff val="0"/>
          </a:schemeClr>
        </a:solidFill>
        <a:ln w="12700" cap="flat" cmpd="sng" algn="ctr">
          <a:solidFill>
            <a:schemeClr val="accent2">
              <a:shade val="80000"/>
              <a:hueOff val="-320943"/>
              <a:satOff val="6777"/>
              <a:lumOff val="180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000" kern="1200">
              <a:latin typeface="Calibri Light" panose="020F0302020204030204"/>
            </a:rPr>
            <a:t>14/05</a:t>
          </a:r>
          <a:r>
            <a:rPr lang="nl-BE" sz="1000" kern="1200"/>
            <a:t> – </a:t>
          </a:r>
          <a:r>
            <a:rPr lang="nl-BE" sz="1000" kern="1200">
              <a:latin typeface="Calibri Light" panose="020F0302020204030204"/>
            </a:rPr>
            <a:t>10/06</a:t>
          </a:r>
          <a:endParaRPr lang="nl-BE" sz="1000" kern="1200"/>
        </a:p>
      </dsp:txBody>
      <dsp:txXfrm rot="-5400000">
        <a:off x="1" y="2121071"/>
        <a:ext cx="720392" cy="308740"/>
      </dsp:txXfrm>
    </dsp:sp>
    <dsp:sp modelId="{60E849C7-05FE-489E-9FD5-2DB5CBF0094F}">
      <dsp:nvSpPr>
        <dsp:cNvPr id="0" name=""/>
        <dsp:cNvSpPr/>
      </dsp:nvSpPr>
      <dsp:spPr>
        <a:xfrm rot="5400000">
          <a:off x="3734128" y="-1252859"/>
          <a:ext cx="668936" cy="66964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320943"/>
              <a:satOff val="6777"/>
              <a:lumOff val="180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000" kern="1200"/>
            <a:t>Inschrijven aangemelde leerlingen</a:t>
          </a:r>
        </a:p>
      </dsp:txBody>
      <dsp:txXfrm rot="-5400000">
        <a:off x="720393" y="1793531"/>
        <a:ext cx="6663752" cy="603626"/>
      </dsp:txXfrm>
    </dsp:sp>
    <dsp:sp modelId="{26379929-F303-45A5-8165-DC16B4DFB78B}">
      <dsp:nvSpPr>
        <dsp:cNvPr id="0" name=""/>
        <dsp:cNvSpPr/>
      </dsp:nvSpPr>
      <dsp:spPr>
        <a:xfrm rot="5400000">
          <a:off x="-154369" y="2794241"/>
          <a:ext cx="1029132" cy="720392"/>
        </a:xfrm>
        <a:prstGeom prst="chevron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000" kern="1200">
              <a:latin typeface="Calibri Light" panose="020F0302020204030204"/>
            </a:rPr>
            <a:t>14/05</a:t>
          </a:r>
          <a:endParaRPr lang="nl-BE" sz="1000" kern="1200"/>
        </a:p>
      </dsp:txBody>
      <dsp:txXfrm rot="-5400000">
        <a:off x="1" y="3000067"/>
        <a:ext cx="720392" cy="308740"/>
      </dsp:txXfrm>
    </dsp:sp>
    <dsp:sp modelId="{AD581331-CCDD-465A-A335-674A5C4654E4}">
      <dsp:nvSpPr>
        <dsp:cNvPr id="0" name=""/>
        <dsp:cNvSpPr/>
      </dsp:nvSpPr>
      <dsp:spPr>
        <a:xfrm rot="5400000">
          <a:off x="3734128" y="-373864"/>
          <a:ext cx="668936" cy="66964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000" kern="1200"/>
            <a:t>Start vrije inschrijvingsperiode voor de eventueel resterende vrije plaatsen (chronologie)</a:t>
          </a:r>
        </a:p>
      </dsp:txBody>
      <dsp:txXfrm rot="-5400000">
        <a:off x="720393" y="2672526"/>
        <a:ext cx="6663752" cy="603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DF170-1EE4-4A8C-98C7-BD4BA0889FFE}" type="datetimeFigureOut">
              <a:rPr lang="nl-BE" smtClean="0"/>
              <a:t>26/02/2024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82A45-4167-445E-B485-0AD581BF524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55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BE" dirty="0"/>
              <a:t>Dit is de decretale tijdslijn . Wat betekent dat nu concreet voor de scholen SO  in Oostende met een eerste leerjaar B?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F47E52-8602-4E03-B59E-D4E1FD9ADB1B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9378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8340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22" y="6336005"/>
            <a:ext cx="2855495" cy="365125"/>
          </a:xfrm>
        </p:spPr>
        <p:txBody>
          <a:bodyPr/>
          <a:lstStyle>
            <a:lvl1pPr>
              <a:defRPr sz="506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26/02/2024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728000" y="756000"/>
            <a:ext cx="9888000" cy="1116000"/>
          </a:xfrm>
        </p:spPr>
        <p:txBody>
          <a:bodyPr anchor="t" anchorCtr="0"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728000" y="1915200"/>
            <a:ext cx="9888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1238">
                <a:latin typeface="Calibri"/>
                <a:cs typeface="Calibri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1238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lnSpc>
                <a:spcPct val="90000"/>
              </a:lnSpc>
              <a:buSzPct val="85000"/>
              <a:defRPr>
                <a:latin typeface="Calibri"/>
                <a:cs typeface="Calibri"/>
              </a:defRPr>
            </a:lvl3pPr>
            <a:lvl4pPr>
              <a:lnSpc>
                <a:spcPct val="90000"/>
              </a:lnSpc>
              <a:defRPr>
                <a:latin typeface="Calibri"/>
                <a:cs typeface="Calibri"/>
              </a:defRPr>
            </a:lvl4pPr>
            <a:lvl5pPr>
              <a:lnSpc>
                <a:spcPct val="90000"/>
              </a:lnSpc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03" y="5958000"/>
            <a:ext cx="2545116" cy="7200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84" y="6015150"/>
            <a:ext cx="2880000" cy="720000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3" y="0"/>
            <a:ext cx="376276" cy="6858000"/>
          </a:xfrm>
          <a:prstGeom prst="rect">
            <a:avLst/>
          </a:prstGeom>
          <a:solidFill>
            <a:srgbClr val="D26E25"/>
          </a:solidFill>
          <a:ln>
            <a:solidFill>
              <a:srgbClr val="D26E2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</p:spTree>
    <p:extLst>
      <p:ext uri="{BB962C8B-B14F-4D97-AF65-F5344CB8AC3E}">
        <p14:creationId xmlns:p14="http://schemas.microsoft.com/office/powerpoint/2010/main" val="178015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19" y="6336001"/>
            <a:ext cx="2855495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26/02/2024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728000" y="756000"/>
            <a:ext cx="9888000" cy="1116000"/>
          </a:xfrm>
        </p:spPr>
        <p:txBody>
          <a:bodyPr anchor="t" anchorCtr="0"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728000" y="1915200"/>
            <a:ext cx="9888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lnSpc>
                <a:spcPct val="90000"/>
              </a:lnSpc>
              <a:buSzPct val="85000"/>
              <a:defRPr>
                <a:latin typeface="Calibri"/>
                <a:cs typeface="Calibri"/>
              </a:defRPr>
            </a:lvl3pPr>
            <a:lvl4pPr>
              <a:lnSpc>
                <a:spcPct val="90000"/>
              </a:lnSpc>
              <a:defRPr>
                <a:latin typeface="Calibri"/>
                <a:cs typeface="Calibri"/>
              </a:defRPr>
            </a:lvl4pPr>
            <a:lvl5pPr>
              <a:lnSpc>
                <a:spcPct val="90000"/>
              </a:lnSpc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01" y="5958000"/>
            <a:ext cx="2545116" cy="7200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84" y="6015150"/>
            <a:ext cx="2880000" cy="720000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1" y="0"/>
            <a:ext cx="376276" cy="6858000"/>
          </a:xfrm>
          <a:prstGeom prst="rect">
            <a:avLst/>
          </a:prstGeom>
          <a:solidFill>
            <a:srgbClr val="D26E25"/>
          </a:solidFill>
          <a:ln>
            <a:solidFill>
              <a:srgbClr val="D26E2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F7385-F8ED-48D9-B412-49DD471B47BA}" type="datetimeFigureOut">
              <a:rPr lang="nl-BE" smtClean="0"/>
              <a:t>26/02/2024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F62F7-CFC3-4A65-A011-EF4F35AF63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57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728000" y="756000"/>
            <a:ext cx="9888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067833" y="6339600"/>
            <a:ext cx="12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26/02/2024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324524" y="6339600"/>
            <a:ext cx="25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926148" y="6339600"/>
            <a:ext cx="7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28000" y="1915200"/>
            <a:ext cx="99264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 </a:t>
            </a:r>
            <a:endParaRPr lang="nl-BE" dirty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kern="1200">
          <a:solidFill>
            <a:schemeClr val="tx1"/>
          </a:solidFill>
          <a:latin typeface="FlandersArtSans-Bold" panose="00000800000000000000" pitchFamily="2" charset="0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3"/>
        </a:buBlip>
        <a:tabLst/>
        <a:defRPr sz="2200" kern="1200" spc="0" baseline="0">
          <a:solidFill>
            <a:schemeClr val="tx1"/>
          </a:solidFill>
          <a:latin typeface="Calibri"/>
          <a:ea typeface="+mn-ea"/>
          <a:cs typeface="Calibri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4"/>
        </a:buBlip>
        <a:tabLst/>
        <a:defRPr sz="2200" kern="1200" spc="0" baseline="0">
          <a:solidFill>
            <a:srgbClr val="9B9B9B"/>
          </a:solidFill>
          <a:latin typeface="Calibri"/>
          <a:ea typeface="+mn-ea"/>
          <a:cs typeface="Calibri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5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6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3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-onderwijs.vlaanderen.be/documenten/bestanden/1899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ostende-middelkerke-so.lokaaloverlegplatform.b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0C00EE-18BE-7E90-4D21-E858CAAC9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>
                <a:solidFill>
                  <a:srgbClr val="ED7D31"/>
                </a:solidFill>
              </a:rPr>
              <a:t>Tijdslijn SO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8DCC13D6-226D-0BC4-4C29-2E3C20118852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819400" y="1914525"/>
          <a:ext cx="7416800" cy="367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534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b="1" dirty="0"/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A3333C65-6806-6C31-5B61-C3A56005936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613725" y="-14525"/>
          <a:ext cx="10116550" cy="6116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8275">
                  <a:extLst>
                    <a:ext uri="{9D8B030D-6E8A-4147-A177-3AD203B41FA5}">
                      <a16:colId xmlns:a16="http://schemas.microsoft.com/office/drawing/2014/main" val="128703622"/>
                    </a:ext>
                  </a:extLst>
                </a:gridCol>
                <a:gridCol w="5058275">
                  <a:extLst>
                    <a:ext uri="{9D8B030D-6E8A-4147-A177-3AD203B41FA5}">
                      <a16:colId xmlns:a16="http://schemas.microsoft.com/office/drawing/2014/main" val="1523056910"/>
                    </a:ext>
                  </a:extLst>
                </a:gridCol>
              </a:tblGrid>
              <a:tr h="395606">
                <a:tc>
                  <a:txBody>
                    <a:bodyPr/>
                    <a:lstStyle/>
                    <a:p>
                      <a:pPr algn="ctr"/>
                      <a:r>
                        <a:rPr lang="nl-B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WANNEER?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231657"/>
                  </a:ext>
                </a:extLst>
              </a:tr>
              <a:tr h="1468144">
                <a:tc>
                  <a:txBody>
                    <a:bodyPr/>
                    <a:lstStyle/>
                    <a:p>
                      <a:r>
                        <a:rPr lang="nl-B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Melden gebruik </a:t>
                      </a:r>
                      <a:r>
                        <a:rPr lang="nl-BE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standaarddossier C</a:t>
                      </a:r>
                      <a:r>
                        <a:rPr lang="nl-B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aan AGODI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i="0" u="sng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/>
                        </a:rPr>
                        <a:t>Standaarddossier C</a:t>
                      </a:r>
                      <a:r>
                        <a:rPr lang="nl-NL" sz="18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voor een aanmeldingsprocedure voor meerdere vestigingsplaatsen, volgens de ordeningscriteria: rangorde van keuze en toeval;</a:t>
                      </a:r>
                    </a:p>
                    <a:p>
                      <a:endParaRPr lang="nl-B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tegen 15 november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36435"/>
                  </a:ext>
                </a:extLst>
              </a:tr>
              <a:tr h="989019">
                <a:tc>
                  <a:txBody>
                    <a:bodyPr/>
                    <a:lstStyle/>
                    <a:p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Capaciteit bepalen + vrije plaatsen bekend maken op </a:t>
                      </a:r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https://oostende-middelkerke-so.lokaaloverlegplatform.be/</a:t>
                      </a:r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uiterlijk op maandag 18 maart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062198"/>
                  </a:ext>
                </a:extLst>
              </a:tr>
              <a:tr h="395606">
                <a:tc>
                  <a:txBody>
                    <a:bodyPr/>
                    <a:lstStyle/>
                    <a:p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 van de aanmeldingen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maandag 25 maart 2024 om 10 uur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064332"/>
                  </a:ext>
                </a:extLst>
              </a:tr>
              <a:tr h="395606">
                <a:tc>
                  <a:txBody>
                    <a:bodyPr/>
                    <a:lstStyle/>
                    <a:p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Einde van de aanmeldingsperiode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vrijdag 19 april 2024 om 9.00  uur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035162"/>
                  </a:ext>
                </a:extLst>
              </a:tr>
              <a:tr h="395606">
                <a:tc>
                  <a:txBody>
                    <a:bodyPr/>
                    <a:lstStyle/>
                    <a:p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Definitieve ROM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vrijdag 19 april 2024 om 10 uur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109435"/>
                  </a:ext>
                </a:extLst>
              </a:tr>
              <a:tr h="395606">
                <a:tc>
                  <a:txBody>
                    <a:bodyPr/>
                    <a:lstStyle/>
                    <a:p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Versturen toewijzingsberichten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vrijdag 19 april  2024 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726513"/>
                  </a:ext>
                </a:extLst>
              </a:tr>
              <a:tr h="692313">
                <a:tc>
                  <a:txBody>
                    <a:bodyPr/>
                    <a:lstStyle/>
                    <a:p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Inschrijvingsperiode toegewezen leerlingen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dinsdag 14 mei 2024 t.e.m. maandag 10 juni 2024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966127"/>
                  </a:ext>
                </a:extLst>
              </a:tr>
              <a:tr h="989019">
                <a:tc>
                  <a:txBody>
                    <a:bodyPr/>
                    <a:lstStyle/>
                    <a:p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Vrije plaatsen bekend maken op </a:t>
                      </a:r>
                      <a:r>
                        <a:rPr kumimoji="0" lang="nl-B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73636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https://oostende-middelkerke-so.lokaaloverlegplatform.be/</a:t>
                      </a:r>
                      <a:r>
                        <a:rPr kumimoji="0" lang="nl-B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73636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nl-BE" dirty="0">
                        <a:solidFill>
                          <a:srgbClr val="6699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uiterlijk op maandag 13 mei  2024 vóór de start van de vrije inschrijvingen op dinsdag 14 mei 2024 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68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2245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199</Words>
  <Application>Microsoft Office PowerPoint</Application>
  <PresentationFormat>Breedbeeld</PresentationFormat>
  <Paragraphs>31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FlandersArtSans-Bold</vt:lpstr>
      <vt:lpstr>FlandersArtSans-Regular</vt:lpstr>
      <vt:lpstr>FlandersArtSerif-Regular</vt:lpstr>
      <vt:lpstr>Kantoorthema</vt:lpstr>
      <vt:lpstr>Aangepast ontwerp</vt:lpstr>
      <vt:lpstr>Tijdslijn SO</vt:lpstr>
      <vt:lpstr>PowerPoint-presentatie</vt:lpstr>
    </vt:vector>
  </TitlesOfParts>
  <Company>Vlaamse 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Tijdslijn SO</dc:title>
  <dc:creator>Decuyper Sibylle</dc:creator>
  <cp:lastModifiedBy>Decuyper Sibylle</cp:lastModifiedBy>
  <cp:revision>1</cp:revision>
  <dcterms:created xsi:type="dcterms:W3CDTF">2024-02-26T16:40:36Z</dcterms:created>
  <dcterms:modified xsi:type="dcterms:W3CDTF">2024-02-26T16:42:42Z</dcterms:modified>
</cp:coreProperties>
</file>